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54A103-5013-1182-EB43-0A743BFB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8A29166-A365-5FFA-AFEF-24C934DEF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8866-5BAF-4DBC-BEDB-1B4D49127D3D}" type="datetimeFigureOut">
              <a:rPr lang="nl-NL" smtClean="0"/>
              <a:t>28-9-2023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7BAC590-EF2B-EFE4-B698-7EC46D3A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845D6E3-BB8D-2E4F-A315-EA4D2C3B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C536-B994-44A2-BDA4-7AB50C66B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9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A9C971E-35E5-8745-3FB6-A5770B96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F09039-C8D9-BEF4-79EA-03C947842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731EBC-43FF-3746-A246-9DA1873FB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B8866-5BAF-4DBC-BEDB-1B4D49127D3D}" type="datetimeFigureOut">
              <a:rPr lang="nl-NL" smtClean="0"/>
              <a:t>28-9-2023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247284-3B64-F64F-93CB-E133991B42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189C51-7214-4041-C366-1497B42A1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DC536-B994-44A2-BDA4-7AB50C66B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531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EE4A5D8B-9B44-528C-A0BE-DFEB903F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AE19964-CD88-79DD-00E3-13FC3586406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091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Hidde Suppers</dc:creator>
  <cp:lastModifiedBy>Hidde Suppers</cp:lastModifiedBy>
  <cp:revision>1</cp:revision>
  <dcterms:created xsi:type="dcterms:W3CDTF">2023-09-28T12:02:31Z</dcterms:created>
  <dcterms:modified xsi:type="dcterms:W3CDTF">2023-09-28T12:02:31Z</dcterms:modified>
</cp:coreProperties>
</file>